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taatliches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  <p:embeddedFont>
      <p:font typeface="Roboto Slab" charset="1" panose="00000000000000000000"/>
      <p:regular r:id="rId29"/>
    </p:embeddedFont>
    <p:embeddedFont>
      <p:font typeface="Roboto Slab Bold" charset="1" panose="00000000000000000000"/>
      <p:regular r:id="rId30"/>
    </p:embeddedFont>
    <p:embeddedFont>
      <p:font typeface="Roboto Slab Thin" charset="1" panose="00000000000000000000"/>
      <p:regular r:id="rId31"/>
    </p:embeddedFont>
    <p:embeddedFont>
      <p:font typeface="Roboto Slab Light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430" r="-55295" b="-5462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491732" y="10277475"/>
            <a:ext cx="19271464" cy="0"/>
          </a:xfrm>
          <a:prstGeom prst="line">
            <a:avLst/>
          </a:prstGeom>
          <a:ln cap="rnd" w="19050">
            <a:solidFill>
              <a:srgbClr val="CCCCCC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98993" y="2581524"/>
            <a:ext cx="5835388" cy="3530409"/>
          </a:xfrm>
          <a:custGeom>
            <a:avLst/>
            <a:gdLst/>
            <a:ahLst/>
            <a:cxnLst/>
            <a:rect r="r" b="b" t="t" l="l"/>
            <a:pathLst>
              <a:path h="3530409" w="5835388">
                <a:moveTo>
                  <a:pt x="0" y="0"/>
                </a:moveTo>
                <a:lnTo>
                  <a:pt x="5835387" y="0"/>
                </a:lnTo>
                <a:lnTo>
                  <a:pt x="5835387" y="3530409"/>
                </a:lnTo>
                <a:lnTo>
                  <a:pt x="0" y="353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38028" y="6407208"/>
            <a:ext cx="11811944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8"/>
              </a:lnSpc>
            </a:pPr>
            <a:r>
              <a:rPr lang="en-US" sz="14448">
                <a:solidFill>
                  <a:srgbClr val="E3B53A"/>
                </a:solidFill>
                <a:latin typeface="Open Sauce Heavy"/>
              </a:rPr>
              <a:t>Bit Stock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8028" y="8852535"/>
            <a:ext cx="1181194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27">
                <a:solidFill>
                  <a:srgbClr val="FFFFFF"/>
                </a:solidFill>
                <a:latin typeface="Open Sauce"/>
              </a:rPr>
              <a:t>RIDE THE TRENDS, SEIZE THE OPPORTUNITIES.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8028" y="259079"/>
            <a:ext cx="11811944" cy="183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185">
                <a:solidFill>
                  <a:srgbClr val="FFFFFF"/>
                </a:solidFill>
                <a:latin typeface="Open Sauce"/>
              </a:rPr>
              <a:t>Team </a:t>
            </a:r>
          </a:p>
          <a:p>
            <a:pPr algn="ctr">
              <a:lnSpc>
                <a:spcPts val="4899"/>
              </a:lnSpc>
            </a:pPr>
            <a:r>
              <a:rPr lang="en-US" sz="3499" spc="185">
                <a:solidFill>
                  <a:srgbClr val="FFC44D"/>
                </a:solidFill>
                <a:latin typeface="Open Sauce"/>
              </a:rPr>
              <a:t>HELLO WORLD!</a:t>
            </a:r>
          </a:p>
          <a:p>
            <a:pPr algn="ctr">
              <a:lnSpc>
                <a:spcPts val="4899"/>
              </a:lnSpc>
            </a:pPr>
            <a:r>
              <a:rPr lang="en-US" sz="3499" spc="185">
                <a:solidFill>
                  <a:srgbClr val="FFFFFF"/>
                </a:solidFill>
                <a:latin typeface="Open Sauce"/>
              </a:rPr>
              <a:t>presents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7294" y="4000500"/>
            <a:ext cx="6212824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E3B53A"/>
                </a:solidFill>
                <a:latin typeface="Open Sauce Heavy"/>
              </a:rPr>
              <a:t>PROBLEM</a:t>
            </a:r>
          </a:p>
          <a:p>
            <a:pPr>
              <a:lnSpc>
                <a:spcPts val="9000"/>
              </a:lnSpc>
            </a:pPr>
            <a:r>
              <a:rPr lang="en-US" sz="7500">
                <a:solidFill>
                  <a:srgbClr val="E3B53A"/>
                </a:solidFill>
                <a:latin typeface="Open Sauce Heavy"/>
              </a:rPr>
              <a:t>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60287" y="1788920"/>
            <a:ext cx="795642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BD7E1C"/>
                </a:solidFill>
                <a:latin typeface="Open Sauce Bold"/>
              </a:rPr>
              <a:t>Trending Cryptocurrency Front-End      Application: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007030"/>
            <a:ext cx="8274723" cy="521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Open Sauce"/>
              </a:rPr>
              <a:t> </a:t>
            </a:r>
          </a:p>
          <a:p>
            <a:pPr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Open Sauce"/>
              </a:rPr>
              <a:t>Develop a user-friendly desktop or mobile application that visually displays real-time trends in the cryptocurrency market, similar to </a:t>
            </a:r>
            <a:r>
              <a:rPr lang="en-US" sz="2500">
                <a:solidFill>
                  <a:srgbClr val="38B6FF"/>
                </a:solidFill>
                <a:latin typeface="Open Sauce"/>
              </a:rPr>
              <a:t>https://cryptobubbles.net/. </a:t>
            </a:r>
          </a:p>
          <a:p>
            <a:pPr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Open Sauce"/>
              </a:rPr>
              <a:t>The application should provide comprehensive information on trending cryptocurrencies, market capitalization, price movements, and other relevant data, enhancing user experience and facilitating informed decision-making.</a:t>
            </a:r>
          </a:p>
          <a:p>
            <a:pPr>
              <a:lnSpc>
                <a:spcPts val="3750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-5400000">
            <a:off x="2240176" y="5524030"/>
            <a:ext cx="11067109" cy="0"/>
          </a:xfrm>
          <a:prstGeom prst="line">
            <a:avLst/>
          </a:prstGeom>
          <a:ln cap="rnd" w="19050">
            <a:solidFill>
              <a:srgbClr val="CCCCCC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3490" y="1604295"/>
            <a:ext cx="8629691" cy="7078410"/>
            <a:chOff x="0" y="0"/>
            <a:chExt cx="11506255" cy="94378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506255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BD7E1C"/>
                  </a:solidFill>
                  <a:latin typeface="Open Sauce Heavy"/>
                </a:rPr>
                <a:t>SOLUTION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95189"/>
              <a:ext cx="11506255" cy="7142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00"/>
                </a:lnSpc>
              </a:pPr>
              <a:r>
                <a:rPr lang="en-US" sz="2500" spc="92">
                  <a:solidFill>
                    <a:srgbClr val="FFFFFF"/>
                  </a:solidFill>
                  <a:latin typeface="Open Sauce"/>
                </a:rPr>
                <a:t>"Stay ahead of the crypto curve with our all-in-one platform </a:t>
              </a:r>
              <a:r>
                <a:rPr lang="en-US" sz="2500" spc="92">
                  <a:solidFill>
                    <a:srgbClr val="E3B53A"/>
                  </a:solidFill>
                  <a:latin typeface="Open Sauce"/>
                </a:rPr>
                <a:t>“BitStock”</a:t>
              </a:r>
              <a:r>
                <a:rPr lang="en-US" sz="2500" spc="92">
                  <a:solidFill>
                    <a:srgbClr val="FFFFFF"/>
                  </a:solidFill>
                  <a:latin typeface="Open Sauce"/>
                </a:rPr>
                <a:t> ! Real-time trends, detailed info on hot cryptocurrencies, market capitalization updates, dynamic price movements with interactive graphs, latest crypto news, and seamless buying/selling capabilities – all at your fingertips. Whether on your computer or phone, our app keeps you in sync with the ever-evolving world of cryptocurrencies, empowering you to make informed decisions in the digital market."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64205" y="4414613"/>
          <a:ext cx="10764476" cy="4843687"/>
        </p:xfrm>
        <a:graphic>
          <a:graphicData uri="http://schemas.openxmlformats.org/drawingml/2006/table">
            <a:tbl>
              <a:tblPr/>
              <a:tblGrid>
                <a:gridCol w="886486"/>
                <a:gridCol w="9877990"/>
              </a:tblGrid>
              <a:tr h="973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Open Sauce"/>
                        </a:rPr>
                        <a:t> 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3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BD7E1C"/>
                          </a:solidFill>
                          <a:latin typeface="Open Sauce Bold"/>
                        </a:rPr>
                        <a:t>06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Open Sauce"/>
                        </a:rPr>
                        <a:t>   Buying and Selling Crypto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64205" y="3439553"/>
          <a:ext cx="10764476" cy="4843687"/>
        </p:xfrm>
        <a:graphic>
          <a:graphicData uri="http://schemas.openxmlformats.org/drawingml/2006/table">
            <a:tbl>
              <a:tblPr/>
              <a:tblGrid>
                <a:gridCol w="886486"/>
                <a:gridCol w="9877990"/>
              </a:tblGrid>
              <a:tr h="973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BD7E1C"/>
                          </a:solidFill>
                          <a:latin typeface="Open Sauce Bold"/>
                        </a:rPr>
                        <a:t>01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Open Sauce"/>
                        </a:rPr>
                        <a:t>   Real-Time trends in Crypto-currency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BD7E1C"/>
                          </a:solidFill>
                          <a:latin typeface="Open Sauce Bold"/>
                        </a:rPr>
                        <a:t>02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Open Sauce"/>
                        </a:rPr>
                        <a:t>   Information on trending Crypto-currencies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BD7E1C"/>
                          </a:solidFill>
                          <a:latin typeface="Open Sauce Bold"/>
                        </a:rPr>
                        <a:t>03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Open Sauce"/>
                        </a:rPr>
                        <a:t>   Market Captialization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5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BD7E1C"/>
                          </a:solidFill>
                          <a:latin typeface="Open Sauce Bold"/>
                        </a:rPr>
                        <a:t>04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Open Sauce"/>
                        </a:rPr>
                        <a:t>   Price Movements through Dynamic Graphs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3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BD7E1C"/>
                          </a:solidFill>
                          <a:latin typeface="Open Sauce Bold"/>
                        </a:rPr>
                        <a:t>05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Open Sauce"/>
                        </a:rPr>
                        <a:t>   Crypto News at fingertips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6940357" y="1983105"/>
            <a:ext cx="11652531" cy="8229600"/>
          </a:xfrm>
          <a:custGeom>
            <a:avLst/>
            <a:gdLst/>
            <a:ahLst/>
            <a:cxnLst/>
            <a:rect r="r" b="b" t="t" l="l"/>
            <a:pathLst>
              <a:path h="8229600" w="11652531">
                <a:moveTo>
                  <a:pt x="0" y="0"/>
                </a:moveTo>
                <a:lnTo>
                  <a:pt x="11652531" y="0"/>
                </a:lnTo>
                <a:lnTo>
                  <a:pt x="116525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4205" y="952500"/>
            <a:ext cx="11084566" cy="198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000">
                <a:solidFill>
                  <a:srgbClr val="BD7E1C"/>
                </a:solidFill>
                <a:latin typeface="Open Sauce Heavy"/>
              </a:rPr>
              <a:t>Features</a:t>
            </a:r>
            <a:r>
              <a:rPr lang="en-US" sz="6000">
                <a:solidFill>
                  <a:srgbClr val="FF8E4F"/>
                </a:solidFill>
                <a:latin typeface="Open Sauce Heavy"/>
              </a:rPr>
              <a:t>  </a:t>
            </a:r>
            <a:r>
              <a:rPr lang="en-US" sz="6000">
                <a:solidFill>
                  <a:srgbClr val="FFFFFF"/>
                </a:solidFill>
                <a:latin typeface="Open Sauce Heavy"/>
              </a:rPr>
              <a:t>that  make  us Stand  out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429039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E3B53A"/>
                </a:solidFill>
                <a:latin typeface="Open Sauce Heavy"/>
              </a:rPr>
              <a:t>FUTURE </a:t>
            </a:r>
            <a:r>
              <a:rPr lang="en-US" sz="7500">
                <a:solidFill>
                  <a:srgbClr val="FFFFFF"/>
                </a:solidFill>
                <a:latin typeface="Open Sauce Heavy"/>
              </a:rPr>
              <a:t> SCOPE</a:t>
            </a:r>
          </a:p>
        </p:txBody>
      </p:sp>
      <p:sp>
        <p:nvSpPr>
          <p:cNvPr name="AutoShape 4" id="4"/>
          <p:cNvSpPr/>
          <p:nvPr/>
        </p:nvSpPr>
        <p:spPr>
          <a:xfrm>
            <a:off x="-491732" y="9267825"/>
            <a:ext cx="19271464" cy="0"/>
          </a:xfrm>
          <a:prstGeom prst="line">
            <a:avLst/>
          </a:prstGeom>
          <a:ln cap="rnd" w="19050">
            <a:solidFill>
              <a:srgbClr val="CCCCCC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31316" y="2688688"/>
            <a:ext cx="17225367" cy="423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8475"/>
              </a:lnSpc>
              <a:buFont typeface="Arial"/>
              <a:buChar char="•"/>
            </a:pPr>
            <a:r>
              <a:rPr lang="en-US" sz="5199" spc="51">
                <a:solidFill>
                  <a:srgbClr val="FFFFFF"/>
                </a:solidFill>
                <a:latin typeface="Roboto Slab"/>
              </a:rPr>
              <a:t>Integrating BlockChain Technology</a:t>
            </a:r>
          </a:p>
          <a:p>
            <a:pPr algn="just">
              <a:lnSpc>
                <a:spcPts val="8475"/>
              </a:lnSpc>
            </a:pPr>
          </a:p>
          <a:p>
            <a:pPr algn="just" marL="1122679" indent="-561340" lvl="1">
              <a:lnSpc>
                <a:spcPts val="8475"/>
              </a:lnSpc>
              <a:buFont typeface="Arial"/>
              <a:buChar char="•"/>
            </a:pPr>
            <a:r>
              <a:rPr lang="en-US" sz="5199" spc="51">
                <a:solidFill>
                  <a:srgbClr val="FFFFFF"/>
                </a:solidFill>
                <a:latin typeface="Roboto Slab"/>
              </a:rPr>
              <a:t>Integrating Chatbot for beginner friendly interface</a:t>
            </a:r>
          </a:p>
          <a:p>
            <a:pPr algn="just" marL="1122679" indent="-561340" lvl="1">
              <a:lnSpc>
                <a:spcPts val="8475"/>
              </a:lnSpc>
              <a:buFont typeface="Arial"/>
              <a:buChar char="•"/>
            </a:pPr>
            <a:r>
              <a:rPr lang="en-US" sz="5199" spc="51">
                <a:solidFill>
                  <a:srgbClr val="FFFFFF"/>
                </a:solidFill>
                <a:latin typeface="Roboto Slab"/>
              </a:rPr>
              <a:t>Bussiness Plans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6491" y="7126911"/>
            <a:ext cx="7294364" cy="1275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7" indent="-410214" lvl="1">
              <a:lnSpc>
                <a:spcPts val="5168"/>
              </a:lnSpc>
              <a:buFont typeface="Arial"/>
              <a:buChar char="•"/>
            </a:pPr>
            <a:r>
              <a:rPr lang="en-US" sz="3800" spc="-79">
                <a:solidFill>
                  <a:srgbClr val="FFFFFF">
                    <a:alpha val="57647"/>
                  </a:srgbClr>
                </a:solidFill>
                <a:latin typeface="Canva Sans"/>
              </a:rPr>
              <a:t>Premium Features</a:t>
            </a:r>
          </a:p>
          <a:p>
            <a:pPr marL="820427" indent="-410214" lvl="1">
              <a:lnSpc>
                <a:spcPts val="5168"/>
              </a:lnSpc>
              <a:buFont typeface="Arial"/>
              <a:buChar char="•"/>
            </a:pPr>
            <a:r>
              <a:rPr lang="en-US" sz="3800" spc="-79">
                <a:solidFill>
                  <a:srgbClr val="FFFFFF">
                    <a:alpha val="57647"/>
                  </a:srgbClr>
                </a:solidFill>
                <a:latin typeface="Canva Sans"/>
              </a:rPr>
              <a:t>Offers and discount coupons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6491" y="3922108"/>
            <a:ext cx="6063139" cy="62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7" indent="-410214" lvl="1">
              <a:lnSpc>
                <a:spcPts val="5168"/>
              </a:lnSpc>
              <a:buFont typeface="Arial"/>
              <a:buChar char="•"/>
            </a:pPr>
            <a:r>
              <a:rPr lang="en-US" sz="3800" spc="-79">
                <a:solidFill>
                  <a:srgbClr val="FFFFFF">
                    <a:alpha val="57647"/>
                  </a:srgbClr>
                </a:solidFill>
                <a:latin typeface="Canva Sans"/>
              </a:rPr>
              <a:t>For secure transactions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91732" y="2916843"/>
            <a:ext cx="19271464" cy="0"/>
          </a:xfrm>
          <a:prstGeom prst="line">
            <a:avLst/>
          </a:prstGeom>
          <a:ln cap="rnd" w="19050">
            <a:solidFill>
              <a:srgbClr val="CCCCCC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774619">
            <a:off x="3196380" y="741867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6340" y="4634384"/>
            <a:ext cx="4240258" cy="4187359"/>
            <a:chOff x="0" y="0"/>
            <a:chExt cx="1116776" cy="11028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776" cy="1102844"/>
            </a:xfrm>
            <a:custGeom>
              <a:avLst/>
              <a:gdLst/>
              <a:ahLst/>
              <a:cxnLst/>
              <a:rect r="r" b="b" t="t" l="l"/>
              <a:pathLst>
                <a:path h="1102844" w="1116776">
                  <a:moveTo>
                    <a:pt x="93116" y="0"/>
                  </a:moveTo>
                  <a:lnTo>
                    <a:pt x="1023659" y="0"/>
                  </a:lnTo>
                  <a:cubicBezTo>
                    <a:pt x="1048355" y="0"/>
                    <a:pt x="1072040" y="9810"/>
                    <a:pt x="1089503" y="27273"/>
                  </a:cubicBezTo>
                  <a:cubicBezTo>
                    <a:pt x="1106965" y="44736"/>
                    <a:pt x="1116776" y="68420"/>
                    <a:pt x="1116776" y="93116"/>
                  </a:cubicBezTo>
                  <a:lnTo>
                    <a:pt x="1116776" y="1009727"/>
                  </a:lnTo>
                  <a:cubicBezTo>
                    <a:pt x="1116776" y="1034423"/>
                    <a:pt x="1106965" y="1058108"/>
                    <a:pt x="1089503" y="1075570"/>
                  </a:cubicBezTo>
                  <a:cubicBezTo>
                    <a:pt x="1072040" y="1093033"/>
                    <a:pt x="1048355" y="1102844"/>
                    <a:pt x="1023659" y="1102844"/>
                  </a:cubicBezTo>
                  <a:lnTo>
                    <a:pt x="93116" y="1102844"/>
                  </a:lnTo>
                  <a:cubicBezTo>
                    <a:pt x="68420" y="1102844"/>
                    <a:pt x="44736" y="1093033"/>
                    <a:pt x="27273" y="1075570"/>
                  </a:cubicBezTo>
                  <a:cubicBezTo>
                    <a:pt x="9810" y="1058108"/>
                    <a:pt x="0" y="1034423"/>
                    <a:pt x="0" y="1009727"/>
                  </a:cubicBezTo>
                  <a:lnTo>
                    <a:pt x="0" y="93116"/>
                  </a:lnTo>
                  <a:cubicBezTo>
                    <a:pt x="0" y="68420"/>
                    <a:pt x="9810" y="44736"/>
                    <a:pt x="27273" y="27273"/>
                  </a:cubicBezTo>
                  <a:cubicBezTo>
                    <a:pt x="44736" y="9810"/>
                    <a:pt x="68420" y="0"/>
                    <a:pt x="93116" y="0"/>
                  </a:cubicBezTo>
                  <a:close/>
                </a:path>
              </a:pathLst>
            </a:custGeom>
            <a:solidFill>
              <a:srgbClr val="EBEBEB">
                <a:alpha val="1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116776" cy="1131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725058" y="4634384"/>
            <a:ext cx="4240258" cy="4187359"/>
            <a:chOff x="0" y="0"/>
            <a:chExt cx="1116776" cy="11028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776" cy="1102844"/>
            </a:xfrm>
            <a:custGeom>
              <a:avLst/>
              <a:gdLst/>
              <a:ahLst/>
              <a:cxnLst/>
              <a:rect r="r" b="b" t="t" l="l"/>
              <a:pathLst>
                <a:path h="1102844" w="1116776">
                  <a:moveTo>
                    <a:pt x="93116" y="0"/>
                  </a:moveTo>
                  <a:lnTo>
                    <a:pt x="1023659" y="0"/>
                  </a:lnTo>
                  <a:cubicBezTo>
                    <a:pt x="1048355" y="0"/>
                    <a:pt x="1072040" y="9810"/>
                    <a:pt x="1089503" y="27273"/>
                  </a:cubicBezTo>
                  <a:cubicBezTo>
                    <a:pt x="1106965" y="44736"/>
                    <a:pt x="1116776" y="68420"/>
                    <a:pt x="1116776" y="93116"/>
                  </a:cubicBezTo>
                  <a:lnTo>
                    <a:pt x="1116776" y="1009727"/>
                  </a:lnTo>
                  <a:cubicBezTo>
                    <a:pt x="1116776" y="1034423"/>
                    <a:pt x="1106965" y="1058108"/>
                    <a:pt x="1089503" y="1075570"/>
                  </a:cubicBezTo>
                  <a:cubicBezTo>
                    <a:pt x="1072040" y="1093033"/>
                    <a:pt x="1048355" y="1102844"/>
                    <a:pt x="1023659" y="1102844"/>
                  </a:cubicBezTo>
                  <a:lnTo>
                    <a:pt x="93116" y="1102844"/>
                  </a:lnTo>
                  <a:cubicBezTo>
                    <a:pt x="68420" y="1102844"/>
                    <a:pt x="44736" y="1093033"/>
                    <a:pt x="27273" y="1075570"/>
                  </a:cubicBezTo>
                  <a:cubicBezTo>
                    <a:pt x="9810" y="1058108"/>
                    <a:pt x="0" y="1034423"/>
                    <a:pt x="0" y="1009727"/>
                  </a:cubicBezTo>
                  <a:lnTo>
                    <a:pt x="0" y="93116"/>
                  </a:lnTo>
                  <a:cubicBezTo>
                    <a:pt x="0" y="68420"/>
                    <a:pt x="9810" y="44736"/>
                    <a:pt x="27273" y="27273"/>
                  </a:cubicBezTo>
                  <a:cubicBezTo>
                    <a:pt x="44736" y="9810"/>
                    <a:pt x="68420" y="0"/>
                    <a:pt x="93116" y="0"/>
                  </a:cubicBezTo>
                  <a:close/>
                </a:path>
              </a:pathLst>
            </a:custGeom>
            <a:solidFill>
              <a:srgbClr val="EBEBEB">
                <a:alpha val="3568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16776" cy="1131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63467" y="4634384"/>
            <a:ext cx="4240258" cy="4187359"/>
            <a:chOff x="0" y="0"/>
            <a:chExt cx="1116776" cy="11028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6776" cy="1102844"/>
            </a:xfrm>
            <a:custGeom>
              <a:avLst/>
              <a:gdLst/>
              <a:ahLst/>
              <a:cxnLst/>
              <a:rect r="r" b="b" t="t" l="l"/>
              <a:pathLst>
                <a:path h="1102844" w="1116776">
                  <a:moveTo>
                    <a:pt x="93116" y="0"/>
                  </a:moveTo>
                  <a:lnTo>
                    <a:pt x="1023659" y="0"/>
                  </a:lnTo>
                  <a:cubicBezTo>
                    <a:pt x="1048355" y="0"/>
                    <a:pt x="1072040" y="9810"/>
                    <a:pt x="1089503" y="27273"/>
                  </a:cubicBezTo>
                  <a:cubicBezTo>
                    <a:pt x="1106965" y="44736"/>
                    <a:pt x="1116776" y="68420"/>
                    <a:pt x="1116776" y="93116"/>
                  </a:cubicBezTo>
                  <a:lnTo>
                    <a:pt x="1116776" y="1009727"/>
                  </a:lnTo>
                  <a:cubicBezTo>
                    <a:pt x="1116776" y="1034423"/>
                    <a:pt x="1106965" y="1058108"/>
                    <a:pt x="1089503" y="1075570"/>
                  </a:cubicBezTo>
                  <a:cubicBezTo>
                    <a:pt x="1072040" y="1093033"/>
                    <a:pt x="1048355" y="1102844"/>
                    <a:pt x="1023659" y="1102844"/>
                  </a:cubicBezTo>
                  <a:lnTo>
                    <a:pt x="93116" y="1102844"/>
                  </a:lnTo>
                  <a:cubicBezTo>
                    <a:pt x="68420" y="1102844"/>
                    <a:pt x="44736" y="1093033"/>
                    <a:pt x="27273" y="1075570"/>
                  </a:cubicBezTo>
                  <a:cubicBezTo>
                    <a:pt x="9810" y="1058108"/>
                    <a:pt x="0" y="1034423"/>
                    <a:pt x="0" y="1009727"/>
                  </a:cubicBezTo>
                  <a:lnTo>
                    <a:pt x="0" y="93116"/>
                  </a:lnTo>
                  <a:cubicBezTo>
                    <a:pt x="0" y="68420"/>
                    <a:pt x="9810" y="44736"/>
                    <a:pt x="27273" y="27273"/>
                  </a:cubicBezTo>
                  <a:cubicBezTo>
                    <a:pt x="44736" y="9810"/>
                    <a:pt x="68420" y="0"/>
                    <a:pt x="93116" y="0"/>
                  </a:cubicBezTo>
                  <a:close/>
                </a:path>
              </a:pathLst>
            </a:custGeom>
            <a:solidFill>
              <a:srgbClr val="EBEBEB">
                <a:alpha val="1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116776" cy="1131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461231" y="4979063"/>
            <a:ext cx="972636" cy="1111584"/>
          </a:xfrm>
          <a:custGeom>
            <a:avLst/>
            <a:gdLst/>
            <a:ahLst/>
            <a:cxnLst/>
            <a:rect r="r" b="b" t="t" l="l"/>
            <a:pathLst>
              <a:path h="1111584" w="972636">
                <a:moveTo>
                  <a:pt x="0" y="0"/>
                </a:moveTo>
                <a:lnTo>
                  <a:pt x="972636" y="0"/>
                </a:lnTo>
                <a:lnTo>
                  <a:pt x="972636" y="1111584"/>
                </a:lnTo>
                <a:lnTo>
                  <a:pt x="0" y="1111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50984" y="4979063"/>
            <a:ext cx="994868" cy="1111584"/>
          </a:xfrm>
          <a:custGeom>
            <a:avLst/>
            <a:gdLst/>
            <a:ahLst/>
            <a:cxnLst/>
            <a:rect r="r" b="b" t="t" l="l"/>
            <a:pathLst>
              <a:path h="1111584" w="994868">
                <a:moveTo>
                  <a:pt x="0" y="0"/>
                </a:moveTo>
                <a:lnTo>
                  <a:pt x="994867" y="0"/>
                </a:lnTo>
                <a:lnTo>
                  <a:pt x="994867" y="1111584"/>
                </a:lnTo>
                <a:lnTo>
                  <a:pt x="0" y="1111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60380" y="7053519"/>
            <a:ext cx="969616" cy="969616"/>
          </a:xfrm>
          <a:custGeom>
            <a:avLst/>
            <a:gdLst/>
            <a:ahLst/>
            <a:cxnLst/>
            <a:rect r="r" b="b" t="t" l="l"/>
            <a:pathLst>
              <a:path h="969616" w="969616">
                <a:moveTo>
                  <a:pt x="0" y="0"/>
                </a:moveTo>
                <a:lnTo>
                  <a:pt x="969615" y="0"/>
                </a:lnTo>
                <a:lnTo>
                  <a:pt x="969615" y="969616"/>
                </a:lnTo>
                <a:lnTo>
                  <a:pt x="0" y="969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44862" y="5534855"/>
            <a:ext cx="1223215" cy="1518664"/>
          </a:xfrm>
          <a:custGeom>
            <a:avLst/>
            <a:gdLst/>
            <a:ahLst/>
            <a:cxnLst/>
            <a:rect r="r" b="b" t="t" l="l"/>
            <a:pathLst>
              <a:path h="1518664" w="1223215">
                <a:moveTo>
                  <a:pt x="0" y="0"/>
                </a:moveTo>
                <a:lnTo>
                  <a:pt x="1223215" y="0"/>
                </a:lnTo>
                <a:lnTo>
                  <a:pt x="1223215" y="1518664"/>
                </a:lnTo>
                <a:lnTo>
                  <a:pt x="0" y="15186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878649" y="5076945"/>
            <a:ext cx="987750" cy="1431521"/>
          </a:xfrm>
          <a:custGeom>
            <a:avLst/>
            <a:gdLst/>
            <a:ahLst/>
            <a:cxnLst/>
            <a:rect r="r" b="b" t="t" l="l"/>
            <a:pathLst>
              <a:path h="1431521" w="987750">
                <a:moveTo>
                  <a:pt x="0" y="0"/>
                </a:moveTo>
                <a:lnTo>
                  <a:pt x="987750" y="0"/>
                </a:lnTo>
                <a:lnTo>
                  <a:pt x="987750" y="1431522"/>
                </a:lnTo>
                <a:lnTo>
                  <a:pt x="0" y="1431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51911" y="6449605"/>
            <a:ext cx="1316672" cy="1316672"/>
          </a:xfrm>
          <a:custGeom>
            <a:avLst/>
            <a:gdLst/>
            <a:ahLst/>
            <a:cxnLst/>
            <a:rect r="r" b="b" t="t" l="l"/>
            <a:pathLst>
              <a:path h="1316672" w="1316672">
                <a:moveTo>
                  <a:pt x="0" y="0"/>
                </a:moveTo>
                <a:lnTo>
                  <a:pt x="1316673" y="0"/>
                </a:lnTo>
                <a:lnTo>
                  <a:pt x="1316673" y="1316673"/>
                </a:lnTo>
                <a:lnTo>
                  <a:pt x="0" y="13166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999144">
            <a:off x="16669570" y="409525"/>
            <a:ext cx="2046200" cy="2648802"/>
          </a:xfrm>
          <a:custGeom>
            <a:avLst/>
            <a:gdLst/>
            <a:ahLst/>
            <a:cxnLst/>
            <a:rect r="r" b="b" t="t" l="l"/>
            <a:pathLst>
              <a:path h="2648802" w="2046200">
                <a:moveTo>
                  <a:pt x="0" y="0"/>
                </a:moveTo>
                <a:lnTo>
                  <a:pt x="2046200" y="0"/>
                </a:lnTo>
                <a:lnTo>
                  <a:pt x="2046200" y="2648802"/>
                </a:lnTo>
                <a:lnTo>
                  <a:pt x="0" y="26488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028700"/>
            <a:ext cx="1383769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E3B53A"/>
                </a:solidFill>
                <a:latin typeface="Open Sauce Heavy"/>
              </a:rPr>
              <a:t>Tech</a:t>
            </a:r>
            <a:r>
              <a:rPr lang="en-US" sz="7500">
                <a:solidFill>
                  <a:srgbClr val="CCCCCC"/>
                </a:solidFill>
                <a:latin typeface="Open Sauce Heavy"/>
              </a:rPr>
              <a:t> - Stack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5153" y="3564543"/>
            <a:ext cx="36426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Android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23871" y="3564543"/>
            <a:ext cx="36426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Web Dev.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62280" y="3564543"/>
            <a:ext cx="36426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UI/UX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44862" y="7442745"/>
            <a:ext cx="14167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>
                    <a:alpha val="49804"/>
                  </a:srgbClr>
                </a:solidFill>
                <a:latin typeface="Canva Sans"/>
              </a:rPr>
              <a:t>Flutter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01898" y="6144883"/>
            <a:ext cx="8913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49804"/>
                  </a:srgbClr>
                </a:solidFill>
                <a:latin typeface="Canva Sans"/>
              </a:rPr>
              <a:t>HTML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47171" y="7975510"/>
            <a:ext cx="159603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49804"/>
                  </a:srgbClr>
                </a:solidFill>
                <a:latin typeface="Canva Sans"/>
              </a:rPr>
              <a:t>Javascript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43022" y="6144883"/>
            <a:ext cx="6107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49804"/>
                  </a:srgbClr>
                </a:solidFill>
                <a:latin typeface="Canva Sans"/>
              </a:rPr>
              <a:t>CSS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70315" y="6631244"/>
            <a:ext cx="90797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49804"/>
                  </a:srgbClr>
                </a:solidFill>
                <a:latin typeface="Canva Sans"/>
              </a:rPr>
              <a:t>Figma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633164" y="7975510"/>
            <a:ext cx="95416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49804"/>
                  </a:srgbClr>
                </a:solidFill>
                <a:latin typeface="Canva Sans"/>
              </a:rPr>
              <a:t>Canva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82796"/>
            <a:ext cx="18288000" cy="6469380"/>
          </a:xfrm>
          <a:custGeom>
            <a:avLst/>
            <a:gdLst/>
            <a:ahLst/>
            <a:cxnLst/>
            <a:rect r="r" b="b" t="t" l="l"/>
            <a:pathLst>
              <a:path h="6469380" w="18288000">
                <a:moveTo>
                  <a:pt x="0" y="0"/>
                </a:moveTo>
                <a:lnTo>
                  <a:pt x="18288000" y="0"/>
                </a:lnTo>
                <a:lnTo>
                  <a:pt x="18288000" y="6469380"/>
                </a:lnTo>
                <a:lnTo>
                  <a:pt x="0" y="646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3676" y="4087084"/>
            <a:ext cx="14260647" cy="416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24945" indent="-712472" lvl="1">
              <a:lnSpc>
                <a:spcPts val="11220"/>
              </a:lnSpc>
              <a:buFont typeface="Arial"/>
              <a:buChar char="•"/>
            </a:pPr>
            <a:r>
              <a:rPr lang="en-US" sz="6600" spc="693">
                <a:solidFill>
                  <a:srgbClr val="FFFFFF">
                    <a:alpha val="90980"/>
                  </a:srgbClr>
                </a:solidFill>
                <a:latin typeface="Staatliches"/>
              </a:rPr>
              <a:t>PARTH AGARWAL          (ANDROID)</a:t>
            </a:r>
          </a:p>
          <a:p>
            <a:pPr marL="1424945" indent="-712472" lvl="1">
              <a:lnSpc>
                <a:spcPts val="11220"/>
              </a:lnSpc>
              <a:buFont typeface="Arial"/>
              <a:buChar char="•"/>
            </a:pPr>
            <a:r>
              <a:rPr lang="en-US" sz="6600" spc="693">
                <a:solidFill>
                  <a:srgbClr val="FFFFFF">
                    <a:alpha val="90980"/>
                  </a:srgbClr>
                </a:solidFill>
                <a:latin typeface="Staatliches"/>
              </a:rPr>
              <a:t>SRISHTI SINGH             (WEB DEV)</a:t>
            </a:r>
          </a:p>
          <a:p>
            <a:pPr marL="1424945" indent="-712472" lvl="1">
              <a:lnSpc>
                <a:spcPts val="11220"/>
              </a:lnSpc>
              <a:buFont typeface="Arial"/>
              <a:buChar char="•"/>
            </a:pPr>
            <a:r>
              <a:rPr lang="en-US" sz="6600" spc="693">
                <a:solidFill>
                  <a:srgbClr val="FFFFFF">
                    <a:alpha val="90980"/>
                  </a:srgbClr>
                </a:solidFill>
                <a:latin typeface="Staatliches"/>
              </a:rPr>
              <a:t>VAISHNAVI SINGH         (UI/UX)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1092" y="1437464"/>
            <a:ext cx="1426064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BD7E1C"/>
                </a:solidFill>
                <a:latin typeface="Open Sauce Heavy"/>
              </a:rPr>
              <a:t>TEAM MEMBERS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991350" cy="10287000"/>
          </a:xfrm>
          <a:custGeom>
            <a:avLst/>
            <a:gdLst/>
            <a:ahLst/>
            <a:cxnLst/>
            <a:rect r="r" b="b" t="t" l="l"/>
            <a:pathLst>
              <a:path h="10287000" w="6991350">
                <a:moveTo>
                  <a:pt x="0" y="0"/>
                </a:moveTo>
                <a:lnTo>
                  <a:pt x="6991350" y="0"/>
                </a:lnTo>
                <a:lnTo>
                  <a:pt x="69913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2" r="0" b="-9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35543" y="2819400"/>
            <a:ext cx="8145042" cy="464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57"/>
              </a:lnSpc>
            </a:pPr>
            <a:r>
              <a:rPr lang="en-US" sz="15298">
                <a:solidFill>
                  <a:srgbClr val="E3B53A"/>
                </a:solidFill>
                <a:latin typeface="Open Sauce Heavy"/>
              </a:rPr>
              <a:t>THANK</a:t>
            </a:r>
            <a:r>
              <a:rPr lang="en-US" sz="15298">
                <a:solidFill>
                  <a:srgbClr val="393939"/>
                </a:solidFill>
                <a:latin typeface="Open Sauce Heavy"/>
              </a:rPr>
              <a:t> </a:t>
            </a:r>
          </a:p>
          <a:p>
            <a:pPr>
              <a:lnSpc>
                <a:spcPts val="18357"/>
              </a:lnSpc>
            </a:pPr>
            <a:r>
              <a:rPr lang="en-US" sz="15298">
                <a:solidFill>
                  <a:srgbClr val="FFFFFF"/>
                </a:solidFill>
                <a:latin typeface="Open Sauce Heavy"/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DAF6ydmt8HY</dc:identifier>
  <dcterms:modified xsi:type="dcterms:W3CDTF">2011-08-01T06:04:30Z</dcterms:modified>
  <cp:revision>1</cp:revision>
  <dc:title>BitStock</dc:title>
</cp:coreProperties>
</file>